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Lst>
  <p:sldSz cy="10287000" cx="18288000"/>
  <p:notesSz cx="6858000" cy="9144000"/>
  <p:embeddedFontLst>
    <p:embeddedFont>
      <p:font typeface="Century Gothic"/>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0" roundtripDataSignature="AMtx7mhrTCCW683cX1sA5prvgryKHseKc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29E259E-BE26-48D5-8953-47F2028C16F1}">
  <a:tblStyle styleId="{329E259E-BE26-48D5-8953-47F2028C16F1}"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customschemas.google.com/relationships/presentationmetadata" Target="meta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CenturyGothic-bold.fntdata"/><Relationship Id="rId16" Type="http://schemas.openxmlformats.org/officeDocument/2006/relationships/font" Target="fonts/CenturyGothic-regular.fntdata"/><Relationship Id="rId5" Type="http://schemas.openxmlformats.org/officeDocument/2006/relationships/slideMaster" Target="slideMasters/slideMaster1.xml"/><Relationship Id="rId19" Type="http://schemas.openxmlformats.org/officeDocument/2006/relationships/font" Target="fonts/CenturyGothic-boldItalic.fntdata"/><Relationship Id="rId6" Type="http://schemas.openxmlformats.org/officeDocument/2006/relationships/notesMaster" Target="notesMasters/notesMaster1.xml"/><Relationship Id="rId18" Type="http://schemas.openxmlformats.org/officeDocument/2006/relationships/font" Target="fonts/CenturyGothic-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a52f3d2356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g2a52f3d2356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9" name="Google Shape;109;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8" name="Google Shape;128;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9" name="Google Shape;139;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9" name="Google Shape;149;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9" name="Google Shape;159;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9" name="Google Shape;169;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80" name="Google Shape;180;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92" name="Google Shape;192;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9"/>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1" name="Google Shape;71;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0"/>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0"/>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7" name="Google Shape;77;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1"/>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11"/>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8" name="Google Shape;18;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4" name="Google Shape;24;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3"/>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13"/>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30" name="Google Shape;30;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4"/>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6" name="Google Shape;36;p14"/>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7" name="Google Shape;37;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15"/>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3" name="Google Shape;43;p15"/>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4" name="Google Shape;44;p15"/>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5" name="Google Shape;45;p15"/>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6" name="Google Shape;46;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7"/>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7"/>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57" name="Google Shape;57;p17"/>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58" name="Google Shape;58;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8"/>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8"/>
          <p:cNvSpPr/>
          <p:nvPr>
            <p:ph idx="2" type="pic"/>
          </p:nvPr>
        </p:nvSpPr>
        <p:spPr>
          <a:xfrm>
            <a:off x="1792288" y="612775"/>
            <a:ext cx="5486400" cy="4114800"/>
          </a:xfrm>
          <a:prstGeom prst="rect">
            <a:avLst/>
          </a:prstGeom>
          <a:noFill/>
          <a:ln>
            <a:noFill/>
          </a:ln>
        </p:spPr>
      </p:sp>
      <p:sp>
        <p:nvSpPr>
          <p:cNvPr id="64" name="Google Shape;64;p18"/>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5" name="Google Shape;65;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3.png"/><Relationship Id="rId4" Type="http://schemas.openxmlformats.org/officeDocument/2006/relationships/image" Target="../media/image11.jpg"/><Relationship Id="rId11" Type="http://schemas.openxmlformats.org/officeDocument/2006/relationships/image" Target="../media/image19.png"/><Relationship Id="rId10" Type="http://schemas.openxmlformats.org/officeDocument/2006/relationships/image" Target="../media/image12.png"/><Relationship Id="rId12" Type="http://schemas.openxmlformats.org/officeDocument/2006/relationships/image" Target="../media/image4.png"/><Relationship Id="rId9" Type="http://schemas.openxmlformats.org/officeDocument/2006/relationships/image" Target="../media/image6.jpg"/><Relationship Id="rId5" Type="http://schemas.openxmlformats.org/officeDocument/2006/relationships/image" Target="../media/image22.png"/><Relationship Id="rId6" Type="http://schemas.openxmlformats.org/officeDocument/2006/relationships/image" Target="../media/image1.png"/><Relationship Id="rId7" Type="http://schemas.openxmlformats.org/officeDocument/2006/relationships/image" Target="../media/image2.png"/><Relationship Id="rId8"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3.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3.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3.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3.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3.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3.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3.png"/><Relationship Id="rId4" Type="http://schemas.openxmlformats.org/officeDocument/2006/relationships/image" Target="../media/image8.png"/><Relationship Id="rId5" Type="http://schemas.openxmlformats.org/officeDocument/2006/relationships/image" Target="../media/image28.png"/></Relationships>
</file>

<file path=ppt/slides/_rels/slide9.xml.rels><?xml version="1.0" encoding="UTF-8" standalone="yes"?><Relationships xmlns="http://schemas.openxmlformats.org/package/2006/relationships"><Relationship Id="rId11" Type="http://schemas.openxmlformats.org/officeDocument/2006/relationships/image" Target="../media/image4.png"/><Relationship Id="rId10" Type="http://schemas.openxmlformats.org/officeDocument/2006/relationships/image" Target="../media/image19.png"/><Relationship Id="rId13" Type="http://schemas.openxmlformats.org/officeDocument/2006/relationships/image" Target="../media/image27.png"/><Relationship Id="rId12" Type="http://schemas.openxmlformats.org/officeDocument/2006/relationships/image" Target="../media/image25.png"/><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1.jpg"/><Relationship Id="rId4" Type="http://schemas.openxmlformats.org/officeDocument/2006/relationships/image" Target="../media/image22.png"/><Relationship Id="rId9" Type="http://schemas.openxmlformats.org/officeDocument/2006/relationships/image" Target="../media/image12.png"/><Relationship Id="rId15" Type="http://schemas.openxmlformats.org/officeDocument/2006/relationships/hyperlink" Target="https://creativecommons.org/licenses/by-nc/4.0/legalcode.en" TargetMode="External"/><Relationship Id="rId14" Type="http://schemas.openxmlformats.org/officeDocument/2006/relationships/image" Target="../media/image26.png"/><Relationship Id="rId5" Type="http://schemas.openxmlformats.org/officeDocument/2006/relationships/image" Target="../media/image1.png"/><Relationship Id="rId6" Type="http://schemas.openxmlformats.org/officeDocument/2006/relationships/image" Target="../media/image2.png"/><Relationship Id="rId7" Type="http://schemas.openxmlformats.org/officeDocument/2006/relationships/image" Target="../media/image7.png"/><Relationship Id="rId8"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12" scaled="0"/>
        </a:gradFill>
      </p:bgPr>
    </p:bg>
    <p:spTree>
      <p:nvGrpSpPr>
        <p:cNvPr id="83" name="Shape 83"/>
        <p:cNvGrpSpPr/>
        <p:nvPr/>
      </p:nvGrpSpPr>
      <p:grpSpPr>
        <a:xfrm>
          <a:off x="0" y="0"/>
          <a:ext cx="0" cy="0"/>
          <a:chOff x="0" y="0"/>
          <a:chExt cx="0" cy="0"/>
        </a:xfrm>
      </p:grpSpPr>
      <p:grpSp>
        <p:nvGrpSpPr>
          <p:cNvPr id="84" name="Google Shape;84;g2a52f3d2356_0_0"/>
          <p:cNvGrpSpPr/>
          <p:nvPr/>
        </p:nvGrpSpPr>
        <p:grpSpPr>
          <a:xfrm>
            <a:off x="1644693" y="8959365"/>
            <a:ext cx="17982050" cy="4071840"/>
            <a:chOff x="0" y="-9525"/>
            <a:chExt cx="5559109" cy="1258800"/>
          </a:xfrm>
        </p:grpSpPr>
        <p:sp>
          <p:nvSpPr>
            <p:cNvPr id="85" name="Google Shape;85;g2a52f3d2356_0_0"/>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g2a52f3d2356_0_0"/>
            <p:cNvSpPr txBox="1"/>
            <p:nvPr/>
          </p:nvSpPr>
          <p:spPr>
            <a:xfrm>
              <a:off x="0" y="-9525"/>
              <a:ext cx="5559000" cy="1258800"/>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87" name="Google Shape;87;g2a52f3d2356_0_0"/>
          <p:cNvGrpSpPr/>
          <p:nvPr/>
        </p:nvGrpSpPr>
        <p:grpSpPr>
          <a:xfrm>
            <a:off x="-1047171" y="4984823"/>
            <a:ext cx="17982050" cy="3531587"/>
            <a:chOff x="0" y="-9525"/>
            <a:chExt cx="5559109" cy="1091782"/>
          </a:xfrm>
        </p:grpSpPr>
        <p:sp>
          <p:nvSpPr>
            <p:cNvPr id="88" name="Google Shape;88;g2a52f3d2356_0_0"/>
            <p:cNvSpPr/>
            <p:nvPr/>
          </p:nvSpPr>
          <p:spPr>
            <a:xfrm>
              <a:off x="0" y="0"/>
              <a:ext cx="5559109" cy="1082257"/>
            </a:xfrm>
            <a:custGeom>
              <a:rect b="b" l="l" r="r" t="t"/>
              <a:pathLst>
                <a:path extrusionOk="0" h="1082257" w="5559109">
                  <a:moveTo>
                    <a:pt x="15499" y="0"/>
                  </a:moveTo>
                  <a:lnTo>
                    <a:pt x="5543610" y="0"/>
                  </a:lnTo>
                  <a:cubicBezTo>
                    <a:pt x="5547721" y="0"/>
                    <a:pt x="5551663" y="1633"/>
                    <a:pt x="5554569" y="4540"/>
                  </a:cubicBezTo>
                  <a:cubicBezTo>
                    <a:pt x="5557476" y="7446"/>
                    <a:pt x="5559109" y="11389"/>
                    <a:pt x="5559109" y="15499"/>
                  </a:cubicBezTo>
                  <a:lnTo>
                    <a:pt x="5559109" y="1066758"/>
                  </a:lnTo>
                  <a:cubicBezTo>
                    <a:pt x="5559109" y="1070868"/>
                    <a:pt x="5557476" y="1074811"/>
                    <a:pt x="5554569" y="1077717"/>
                  </a:cubicBezTo>
                  <a:cubicBezTo>
                    <a:pt x="5551663" y="1080624"/>
                    <a:pt x="5547721" y="1082257"/>
                    <a:pt x="5543610" y="1082257"/>
                  </a:cubicBezTo>
                  <a:lnTo>
                    <a:pt x="15499" y="1082257"/>
                  </a:lnTo>
                  <a:cubicBezTo>
                    <a:pt x="11389" y="1082257"/>
                    <a:pt x="7446" y="1080624"/>
                    <a:pt x="4540" y="1077717"/>
                  </a:cubicBezTo>
                  <a:cubicBezTo>
                    <a:pt x="1633" y="1074811"/>
                    <a:pt x="0" y="1070868"/>
                    <a:pt x="0" y="1066758"/>
                  </a:cubicBezTo>
                  <a:lnTo>
                    <a:pt x="0" y="15499"/>
                  </a:lnTo>
                  <a:cubicBezTo>
                    <a:pt x="0" y="11389"/>
                    <a:pt x="1633" y="7446"/>
                    <a:pt x="4540" y="4540"/>
                  </a:cubicBezTo>
                  <a:cubicBezTo>
                    <a:pt x="7446" y="1633"/>
                    <a:pt x="11389" y="0"/>
                    <a:pt x="15499"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g2a52f3d2356_0_0"/>
            <p:cNvSpPr txBox="1"/>
            <p:nvPr/>
          </p:nvSpPr>
          <p:spPr>
            <a:xfrm>
              <a:off x="0" y="-9525"/>
              <a:ext cx="5559000" cy="1091700"/>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90" name="Google Shape;90;g2a52f3d2356_0_0"/>
          <p:cNvGrpSpPr/>
          <p:nvPr/>
        </p:nvGrpSpPr>
        <p:grpSpPr>
          <a:xfrm>
            <a:off x="1644693" y="-307801"/>
            <a:ext cx="18587667" cy="4847198"/>
            <a:chOff x="0" y="-9525"/>
            <a:chExt cx="5746334" cy="1498500"/>
          </a:xfrm>
        </p:grpSpPr>
        <p:sp>
          <p:nvSpPr>
            <p:cNvPr id="91" name="Google Shape;91;g2a52f3d2356_0_0"/>
            <p:cNvSpPr/>
            <p:nvPr/>
          </p:nvSpPr>
          <p:spPr>
            <a:xfrm>
              <a:off x="0" y="0"/>
              <a:ext cx="5746334" cy="1488962"/>
            </a:xfrm>
            <a:custGeom>
              <a:rect b="b" l="l" r="r" t="t"/>
              <a:pathLst>
                <a:path extrusionOk="0" h="1488962" w="5746334">
                  <a:moveTo>
                    <a:pt x="14994" y="0"/>
                  </a:moveTo>
                  <a:lnTo>
                    <a:pt x="5731340" y="0"/>
                  </a:lnTo>
                  <a:cubicBezTo>
                    <a:pt x="5735317" y="0"/>
                    <a:pt x="5739130" y="1580"/>
                    <a:pt x="5741943" y="4392"/>
                  </a:cubicBezTo>
                  <a:cubicBezTo>
                    <a:pt x="5744754" y="7204"/>
                    <a:pt x="5746334" y="11017"/>
                    <a:pt x="5746334" y="14994"/>
                  </a:cubicBezTo>
                  <a:lnTo>
                    <a:pt x="5746334" y="1473968"/>
                  </a:lnTo>
                  <a:cubicBezTo>
                    <a:pt x="5746334" y="1477944"/>
                    <a:pt x="5744754" y="1481758"/>
                    <a:pt x="5741943" y="1484570"/>
                  </a:cubicBezTo>
                  <a:cubicBezTo>
                    <a:pt x="5739130" y="1487382"/>
                    <a:pt x="5735317" y="1488962"/>
                    <a:pt x="5731340" y="1488962"/>
                  </a:cubicBezTo>
                  <a:lnTo>
                    <a:pt x="14994" y="1488962"/>
                  </a:lnTo>
                  <a:cubicBezTo>
                    <a:pt x="11017" y="1488962"/>
                    <a:pt x="7204" y="1487382"/>
                    <a:pt x="4392" y="1484570"/>
                  </a:cubicBezTo>
                  <a:cubicBezTo>
                    <a:pt x="1580" y="1481758"/>
                    <a:pt x="0" y="1477944"/>
                    <a:pt x="0" y="1473968"/>
                  </a:cubicBezTo>
                  <a:lnTo>
                    <a:pt x="0" y="14994"/>
                  </a:lnTo>
                  <a:cubicBezTo>
                    <a:pt x="0" y="11017"/>
                    <a:pt x="1580" y="7204"/>
                    <a:pt x="4392" y="4392"/>
                  </a:cubicBezTo>
                  <a:cubicBezTo>
                    <a:pt x="7204" y="1580"/>
                    <a:pt x="11017" y="0"/>
                    <a:pt x="14994"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g2a52f3d2356_0_0"/>
            <p:cNvSpPr txBox="1"/>
            <p:nvPr/>
          </p:nvSpPr>
          <p:spPr>
            <a:xfrm>
              <a:off x="0" y="-9525"/>
              <a:ext cx="5746200" cy="1498500"/>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cxnSp>
        <p:nvCxnSpPr>
          <p:cNvPr id="93" name="Google Shape;93;g2a52f3d2356_0_0"/>
          <p:cNvCxnSpPr/>
          <p:nvPr/>
        </p:nvCxnSpPr>
        <p:spPr>
          <a:xfrm>
            <a:off x="1812732" y="6958684"/>
            <a:ext cx="7579800" cy="0"/>
          </a:xfrm>
          <a:prstGeom prst="straightConnector1">
            <a:avLst/>
          </a:prstGeom>
          <a:noFill/>
          <a:ln cap="rnd" cmpd="sng" w="76200">
            <a:solidFill>
              <a:srgbClr val="FFFFFF"/>
            </a:solidFill>
            <a:prstDash val="solid"/>
            <a:round/>
            <a:headEnd len="sm" w="sm" type="none"/>
            <a:tailEnd len="sm" w="sm" type="none"/>
          </a:ln>
        </p:spPr>
      </p:cxnSp>
      <p:sp>
        <p:nvSpPr>
          <p:cNvPr id="94" name="Google Shape;94;g2a52f3d2356_0_0"/>
          <p:cNvSpPr txBox="1"/>
          <p:nvPr/>
        </p:nvSpPr>
        <p:spPr>
          <a:xfrm>
            <a:off x="1812732" y="7186190"/>
            <a:ext cx="15695100" cy="1794600"/>
          </a:xfrm>
          <a:prstGeom prst="rect">
            <a:avLst/>
          </a:prstGeom>
          <a:noFill/>
          <a:ln>
            <a:noFill/>
          </a:ln>
        </p:spPr>
        <p:txBody>
          <a:bodyPr anchorCtr="0" anchor="t" bIns="0" lIns="0" spcFirstLastPara="1" rIns="0" wrap="square" tIns="0">
            <a:spAutoFit/>
          </a:bodyPr>
          <a:lstStyle/>
          <a:p>
            <a:pPr indent="0" lvl="0" marL="0" rtl="0" algn="just">
              <a:lnSpc>
                <a:spcPct val="110002"/>
              </a:lnSpc>
              <a:spcBef>
                <a:spcPts val="0"/>
              </a:spcBef>
              <a:spcAft>
                <a:spcPts val="0"/>
              </a:spcAft>
              <a:buClr>
                <a:schemeClr val="dk1"/>
              </a:buClr>
              <a:buSzPts val="8558"/>
              <a:buFont typeface="Arial"/>
              <a:buNone/>
            </a:pPr>
            <a:r>
              <a:rPr lang="en-US" sz="5558">
                <a:solidFill>
                  <a:srgbClr val="0F2D2E"/>
                </a:solidFill>
                <a:latin typeface="Century Gothic"/>
                <a:ea typeface="Century Gothic"/>
                <a:cs typeface="Century Gothic"/>
                <a:sym typeface="Century Gothic"/>
              </a:rPr>
              <a:t>Team Projects and Collaboration</a:t>
            </a:r>
            <a:endParaRPr sz="100">
              <a:solidFill>
                <a:schemeClr val="dk1"/>
              </a:solidFill>
            </a:endParaRPr>
          </a:p>
          <a:p>
            <a:pPr indent="0" lvl="0" marL="0" marR="0" rtl="0" algn="just">
              <a:lnSpc>
                <a:spcPct val="109989"/>
              </a:lnSpc>
              <a:spcBef>
                <a:spcPts val="0"/>
              </a:spcBef>
              <a:spcAft>
                <a:spcPts val="0"/>
              </a:spcAft>
              <a:buClr>
                <a:srgbClr val="000000"/>
              </a:buClr>
              <a:buSzPts val="5546"/>
              <a:buFont typeface="Arial"/>
              <a:buNone/>
            </a:pPr>
            <a:r>
              <a:t/>
            </a:r>
            <a:endParaRPr sz="5546">
              <a:solidFill>
                <a:srgbClr val="0F2D2E"/>
              </a:solidFill>
              <a:latin typeface="Calibri"/>
              <a:ea typeface="Calibri"/>
              <a:cs typeface="Calibri"/>
              <a:sym typeface="Calibri"/>
            </a:endParaRPr>
          </a:p>
        </p:txBody>
      </p:sp>
      <p:sp>
        <p:nvSpPr>
          <p:cNvPr id="95" name="Google Shape;95;g2a52f3d2356_0_0"/>
          <p:cNvSpPr txBox="1"/>
          <p:nvPr/>
        </p:nvSpPr>
        <p:spPr>
          <a:xfrm>
            <a:off x="1812732" y="5468870"/>
            <a:ext cx="15695100" cy="1317300"/>
          </a:xfrm>
          <a:prstGeom prst="rect">
            <a:avLst/>
          </a:prstGeom>
          <a:noFill/>
          <a:ln>
            <a:noFill/>
          </a:ln>
        </p:spPr>
        <p:txBody>
          <a:bodyPr anchorCtr="0" anchor="t" bIns="0" lIns="0" spcFirstLastPara="1" rIns="0" wrap="square" tIns="0">
            <a:spAutoFit/>
          </a:bodyPr>
          <a:lstStyle/>
          <a:p>
            <a:pPr indent="0" lvl="0" marL="0" marR="0" rtl="0" algn="just">
              <a:lnSpc>
                <a:spcPct val="110002"/>
              </a:lnSpc>
              <a:spcBef>
                <a:spcPts val="0"/>
              </a:spcBef>
              <a:spcAft>
                <a:spcPts val="0"/>
              </a:spcAft>
              <a:buClr>
                <a:srgbClr val="000000"/>
              </a:buClr>
              <a:buSzPts val="8558"/>
              <a:buFont typeface="Arial"/>
              <a:buNone/>
            </a:pPr>
            <a:r>
              <a:rPr lang="en-US" sz="8558">
                <a:solidFill>
                  <a:srgbClr val="0F2D2E"/>
                </a:solidFill>
                <a:latin typeface="Century Gothic"/>
                <a:ea typeface="Century Gothic"/>
                <a:cs typeface="Century Gothic"/>
                <a:sym typeface="Century Gothic"/>
              </a:rPr>
              <a:t>Module 5.1</a:t>
            </a:r>
            <a:endParaRPr b="0" i="0" sz="1400" u="none" cap="none" strike="noStrike">
              <a:solidFill>
                <a:srgbClr val="000000"/>
              </a:solidFill>
              <a:latin typeface="Arial"/>
              <a:ea typeface="Arial"/>
              <a:cs typeface="Arial"/>
              <a:sym typeface="Arial"/>
            </a:endParaRPr>
          </a:p>
        </p:txBody>
      </p:sp>
      <p:sp>
        <p:nvSpPr>
          <p:cNvPr id="96" name="Google Shape;96;g2a52f3d2356_0_0"/>
          <p:cNvSpPr/>
          <p:nvPr/>
        </p:nvSpPr>
        <p:spPr>
          <a:xfrm>
            <a:off x="13849129" y="1028700"/>
            <a:ext cx="3248246" cy="714614"/>
          </a:xfrm>
          <a:custGeom>
            <a:rect b="b" l="l" r="r" t="t"/>
            <a:pathLst>
              <a:path extrusionOk="0" h="714614" w="3248246">
                <a:moveTo>
                  <a:pt x="0" y="0"/>
                </a:moveTo>
                <a:lnTo>
                  <a:pt x="3248246" y="0"/>
                </a:lnTo>
                <a:lnTo>
                  <a:pt x="3248246" y="714614"/>
                </a:lnTo>
                <a:lnTo>
                  <a:pt x="0" y="714614"/>
                </a:lnTo>
                <a:lnTo>
                  <a:pt x="0" y="0"/>
                </a:lnTo>
                <a:close/>
              </a:path>
            </a:pathLst>
          </a:custGeom>
          <a:blipFill rotWithShape="1">
            <a:blip r:embed="rId3">
              <a:alphaModFix/>
            </a:blip>
            <a:stretch>
              <a:fillRect b="-659" l="0" r="0" t="-659"/>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97" name="Google Shape;97;g2a52f3d2356_0_0"/>
          <p:cNvSpPr txBox="1"/>
          <p:nvPr/>
        </p:nvSpPr>
        <p:spPr>
          <a:xfrm>
            <a:off x="13849129" y="1902759"/>
            <a:ext cx="3248100" cy="343800"/>
          </a:xfrm>
          <a:prstGeom prst="rect">
            <a:avLst/>
          </a:prstGeom>
          <a:noFill/>
          <a:ln>
            <a:noFill/>
          </a:ln>
        </p:spPr>
        <p:txBody>
          <a:bodyPr anchorCtr="0" anchor="t" bIns="0" lIns="0" spcFirstLastPara="1" rIns="0" wrap="square" tIns="0">
            <a:spAutoFit/>
          </a:bodyPr>
          <a:lstStyle/>
          <a:p>
            <a:pPr indent="0" lvl="0" marL="0" marR="0" rtl="0" algn="just">
              <a:lnSpc>
                <a:spcPct val="109982"/>
              </a:lnSpc>
              <a:spcBef>
                <a:spcPts val="0"/>
              </a:spcBef>
              <a:spcAft>
                <a:spcPts val="0"/>
              </a:spcAft>
              <a:buClr>
                <a:srgbClr val="000000"/>
              </a:buClr>
              <a:buSzPts val="2234"/>
              <a:buFont typeface="Arial"/>
              <a:buNone/>
            </a:pPr>
            <a:r>
              <a:rPr b="0" i="0" lang="en-US" sz="2234" u="none" cap="none" strike="noStrike">
                <a:solidFill>
                  <a:srgbClr val="0F2D2E"/>
                </a:solidFill>
                <a:latin typeface="Century Gothic"/>
                <a:ea typeface="Century Gothic"/>
                <a:cs typeface="Century Gothic"/>
                <a:sym typeface="Century Gothic"/>
              </a:rPr>
              <a:t>Day Month Year</a:t>
            </a:r>
            <a:endParaRPr b="0" i="0" sz="1400" u="none" cap="none" strike="noStrike">
              <a:solidFill>
                <a:srgbClr val="000000"/>
              </a:solidFill>
              <a:latin typeface="Arial"/>
              <a:ea typeface="Arial"/>
              <a:cs typeface="Arial"/>
              <a:sym typeface="Arial"/>
            </a:endParaRPr>
          </a:p>
        </p:txBody>
      </p:sp>
      <p:sp>
        <p:nvSpPr>
          <p:cNvPr id="98" name="Google Shape;98;g2a52f3d2356_0_0"/>
          <p:cNvSpPr/>
          <p:nvPr/>
        </p:nvSpPr>
        <p:spPr>
          <a:xfrm>
            <a:off x="2288229" y="9334337"/>
            <a:ext cx="1687820" cy="780148"/>
          </a:xfrm>
          <a:custGeom>
            <a:rect b="b" l="l" r="r" t="t"/>
            <a:pathLst>
              <a:path extrusionOk="0" h="780148" w="1687820">
                <a:moveTo>
                  <a:pt x="0" y="0"/>
                </a:moveTo>
                <a:lnTo>
                  <a:pt x="1687821" y="0"/>
                </a:lnTo>
                <a:lnTo>
                  <a:pt x="1687821" y="780148"/>
                </a:lnTo>
                <a:lnTo>
                  <a:pt x="0" y="780148"/>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99" name="Google Shape;99;g2a52f3d2356_0_0"/>
          <p:cNvSpPr/>
          <p:nvPr/>
        </p:nvSpPr>
        <p:spPr>
          <a:xfrm>
            <a:off x="8468919" y="9508232"/>
            <a:ext cx="1801998" cy="635204"/>
          </a:xfrm>
          <a:custGeom>
            <a:rect b="b" l="l" r="r" t="t"/>
            <a:pathLst>
              <a:path extrusionOk="0" h="635204" w="1801998">
                <a:moveTo>
                  <a:pt x="0" y="0"/>
                </a:moveTo>
                <a:lnTo>
                  <a:pt x="1801998" y="0"/>
                </a:lnTo>
                <a:lnTo>
                  <a:pt x="1801998" y="635205"/>
                </a:lnTo>
                <a:lnTo>
                  <a:pt x="0" y="635205"/>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0" name="Google Shape;100;g2a52f3d2356_0_0"/>
          <p:cNvSpPr/>
          <p:nvPr/>
        </p:nvSpPr>
        <p:spPr>
          <a:xfrm>
            <a:off x="6736443" y="9311482"/>
            <a:ext cx="1018563" cy="978188"/>
          </a:xfrm>
          <a:custGeom>
            <a:rect b="b" l="l" r="r" t="t"/>
            <a:pathLst>
              <a:path extrusionOk="0" h="978188" w="1018563">
                <a:moveTo>
                  <a:pt x="0" y="0"/>
                </a:moveTo>
                <a:lnTo>
                  <a:pt x="1018563" y="0"/>
                </a:lnTo>
                <a:lnTo>
                  <a:pt x="1018563" y="978188"/>
                </a:lnTo>
                <a:lnTo>
                  <a:pt x="0" y="978188"/>
                </a:lnTo>
                <a:lnTo>
                  <a:pt x="0" y="0"/>
                </a:lnTo>
                <a:close/>
              </a:path>
            </a:pathLst>
          </a:custGeom>
          <a:blipFill rotWithShape="1">
            <a:blip r:embed="rId6">
              <a:alphaModFix/>
            </a:blip>
            <a:stretch>
              <a:fillRect b="-26479"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1" name="Google Shape;101;g2a52f3d2356_0_0"/>
          <p:cNvSpPr/>
          <p:nvPr/>
        </p:nvSpPr>
        <p:spPr>
          <a:xfrm>
            <a:off x="16647789" y="9340040"/>
            <a:ext cx="1339344" cy="796603"/>
          </a:xfrm>
          <a:custGeom>
            <a:rect b="b" l="l" r="r" t="t"/>
            <a:pathLst>
              <a:path extrusionOk="0" h="796603" w="1339344">
                <a:moveTo>
                  <a:pt x="0" y="0"/>
                </a:moveTo>
                <a:lnTo>
                  <a:pt x="1339343" y="0"/>
                </a:lnTo>
                <a:lnTo>
                  <a:pt x="1339343" y="796603"/>
                </a:lnTo>
                <a:lnTo>
                  <a:pt x="0" y="796603"/>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2" name="Google Shape;102;g2a52f3d2356_0_0"/>
          <p:cNvSpPr/>
          <p:nvPr/>
        </p:nvSpPr>
        <p:spPr>
          <a:xfrm>
            <a:off x="15086784" y="9305793"/>
            <a:ext cx="1140529" cy="837237"/>
          </a:xfrm>
          <a:custGeom>
            <a:rect b="b" l="l" r="r" t="t"/>
            <a:pathLst>
              <a:path extrusionOk="0" h="837237" w="1140529">
                <a:moveTo>
                  <a:pt x="0" y="0"/>
                </a:moveTo>
                <a:lnTo>
                  <a:pt x="1140528" y="0"/>
                </a:lnTo>
                <a:lnTo>
                  <a:pt x="1140528" y="837237"/>
                </a:lnTo>
                <a:lnTo>
                  <a:pt x="0" y="837237"/>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3" name="Google Shape;103;g2a52f3d2356_0_0"/>
          <p:cNvSpPr/>
          <p:nvPr/>
        </p:nvSpPr>
        <p:spPr>
          <a:xfrm>
            <a:off x="4245223" y="9445918"/>
            <a:ext cx="1838725" cy="671206"/>
          </a:xfrm>
          <a:custGeom>
            <a:rect b="b" l="l" r="r" t="t"/>
            <a:pathLst>
              <a:path extrusionOk="0" h="671206" w="1838725">
                <a:moveTo>
                  <a:pt x="0" y="0"/>
                </a:moveTo>
                <a:lnTo>
                  <a:pt x="1838726" y="0"/>
                </a:lnTo>
                <a:lnTo>
                  <a:pt x="1838726" y="671206"/>
                </a:lnTo>
                <a:lnTo>
                  <a:pt x="0" y="671206"/>
                </a:lnTo>
                <a:lnTo>
                  <a:pt x="0" y="0"/>
                </a:lnTo>
                <a:close/>
              </a:path>
            </a:pathLst>
          </a:custGeom>
          <a:blipFill rotWithShape="1">
            <a:blip r:embed="rId9">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4" name="Google Shape;104;g2a52f3d2356_0_0"/>
          <p:cNvSpPr/>
          <p:nvPr/>
        </p:nvSpPr>
        <p:spPr>
          <a:xfrm>
            <a:off x="12961428" y="9198507"/>
            <a:ext cx="1517433" cy="1079667"/>
          </a:xfrm>
          <a:custGeom>
            <a:rect b="b" l="l" r="r" t="t"/>
            <a:pathLst>
              <a:path extrusionOk="0" h="1079667" w="1517433">
                <a:moveTo>
                  <a:pt x="0" y="0"/>
                </a:moveTo>
                <a:lnTo>
                  <a:pt x="1517433" y="0"/>
                </a:lnTo>
                <a:lnTo>
                  <a:pt x="1517433" y="1079667"/>
                </a:lnTo>
                <a:lnTo>
                  <a:pt x="0" y="1079667"/>
                </a:lnTo>
                <a:lnTo>
                  <a:pt x="0" y="0"/>
                </a:lnTo>
                <a:close/>
              </a:path>
            </a:pathLst>
          </a:custGeom>
          <a:blipFill rotWithShape="1">
            <a:blip r:embed="rId10">
              <a:alphaModFix/>
            </a:blip>
            <a:stretch>
              <a:fillRect b="-20268" l="0" r="0" t="-20268"/>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5" name="Google Shape;105;g2a52f3d2356_0_0"/>
          <p:cNvSpPr/>
          <p:nvPr/>
        </p:nvSpPr>
        <p:spPr>
          <a:xfrm>
            <a:off x="11154547" y="9388809"/>
            <a:ext cx="1573852" cy="874050"/>
          </a:xfrm>
          <a:custGeom>
            <a:rect b="b" l="l" r="r" t="t"/>
            <a:pathLst>
              <a:path extrusionOk="0" h="874050" w="1573852">
                <a:moveTo>
                  <a:pt x="0" y="0"/>
                </a:moveTo>
                <a:lnTo>
                  <a:pt x="1573852" y="0"/>
                </a:lnTo>
                <a:lnTo>
                  <a:pt x="1573852" y="874050"/>
                </a:lnTo>
                <a:lnTo>
                  <a:pt x="0" y="874050"/>
                </a:lnTo>
                <a:lnTo>
                  <a:pt x="0" y="0"/>
                </a:lnTo>
                <a:close/>
              </a:path>
            </a:pathLst>
          </a:custGeom>
          <a:blipFill rotWithShape="1">
            <a:blip r:embed="rId11">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06" name="Google Shape;106;g2a52f3d2356_0_0"/>
          <p:cNvPicPr preferRelativeResize="0"/>
          <p:nvPr/>
        </p:nvPicPr>
        <p:blipFill rotWithShape="1">
          <a:blip r:embed="rId12">
            <a:alphaModFix/>
          </a:blip>
          <a:srcRect b="0" l="0" r="0" t="0"/>
          <a:stretch/>
        </p:blipFill>
        <p:spPr>
          <a:xfrm>
            <a:off x="1728002" y="137848"/>
            <a:ext cx="4764034" cy="476403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10" name="Shape 110"/>
        <p:cNvGrpSpPr/>
        <p:nvPr/>
      </p:nvGrpSpPr>
      <p:grpSpPr>
        <a:xfrm>
          <a:off x="0" y="0"/>
          <a:ext cx="0" cy="0"/>
          <a:chOff x="0" y="0"/>
          <a:chExt cx="0" cy="0"/>
        </a:xfrm>
      </p:grpSpPr>
      <p:cxnSp>
        <p:nvCxnSpPr>
          <p:cNvPr id="111" name="Google Shape;111;p2"/>
          <p:cNvCxnSpPr/>
          <p:nvPr/>
        </p:nvCxnSpPr>
        <p:spPr>
          <a:xfrm flipH="1">
            <a:off x="3838745" y="4174609"/>
            <a:ext cx="10610668" cy="53684"/>
          </a:xfrm>
          <a:prstGeom prst="straightConnector1">
            <a:avLst/>
          </a:prstGeom>
          <a:noFill/>
          <a:ln cap="flat" cmpd="sng" w="76200">
            <a:solidFill>
              <a:srgbClr val="FFFFFF"/>
            </a:solidFill>
            <a:prstDash val="solid"/>
            <a:round/>
            <a:headEnd len="sm" w="sm" type="none"/>
            <a:tailEnd len="sm" w="sm" type="none"/>
          </a:ln>
        </p:spPr>
      </p:cxnSp>
      <p:sp>
        <p:nvSpPr>
          <p:cNvPr id="112" name="Google Shape;112;p2"/>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13" name="Google Shape;113;p2"/>
          <p:cNvSpPr txBox="1"/>
          <p:nvPr/>
        </p:nvSpPr>
        <p:spPr>
          <a:xfrm>
            <a:off x="3838649" y="1853975"/>
            <a:ext cx="10610702" cy="8985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alibri"/>
                <a:ea typeface="Calibri"/>
                <a:cs typeface="Calibri"/>
                <a:sym typeface="Calibri"/>
              </a:rPr>
              <a:t>Table of</a:t>
            </a:r>
            <a:endParaRPr b="0" i="0" sz="1400" u="none" cap="none" strike="noStrike">
              <a:solidFill>
                <a:srgbClr val="000000"/>
              </a:solidFill>
              <a:latin typeface="Arial"/>
              <a:ea typeface="Arial"/>
              <a:cs typeface="Arial"/>
              <a:sym typeface="Arial"/>
            </a:endParaRPr>
          </a:p>
        </p:txBody>
      </p:sp>
      <p:sp>
        <p:nvSpPr>
          <p:cNvPr id="114" name="Google Shape;114;p2"/>
          <p:cNvSpPr txBox="1"/>
          <p:nvPr/>
        </p:nvSpPr>
        <p:spPr>
          <a:xfrm>
            <a:off x="3713044" y="5572338"/>
            <a:ext cx="2097000" cy="2772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Objective</a:t>
            </a:r>
            <a:endParaRPr b="0" i="0" sz="1400" u="none" cap="none" strike="noStrike">
              <a:solidFill>
                <a:srgbClr val="000000"/>
              </a:solidFill>
              <a:latin typeface="Arial"/>
              <a:ea typeface="Arial"/>
              <a:cs typeface="Arial"/>
              <a:sym typeface="Arial"/>
            </a:endParaRPr>
          </a:p>
        </p:txBody>
      </p:sp>
      <p:sp>
        <p:nvSpPr>
          <p:cNvPr id="115" name="Google Shape;115;p2"/>
          <p:cNvSpPr txBox="1"/>
          <p:nvPr/>
        </p:nvSpPr>
        <p:spPr>
          <a:xfrm>
            <a:off x="3628807"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01</a:t>
            </a:r>
            <a:endParaRPr b="0" i="0" sz="1400" u="none" cap="none" strike="noStrike">
              <a:solidFill>
                <a:srgbClr val="000000"/>
              </a:solidFill>
              <a:latin typeface="Arial"/>
              <a:ea typeface="Arial"/>
              <a:cs typeface="Arial"/>
              <a:sym typeface="Arial"/>
            </a:endParaRPr>
          </a:p>
        </p:txBody>
      </p:sp>
      <p:sp>
        <p:nvSpPr>
          <p:cNvPr id="116" name="Google Shape;116;p2"/>
          <p:cNvSpPr txBox="1"/>
          <p:nvPr/>
        </p:nvSpPr>
        <p:spPr>
          <a:xfrm>
            <a:off x="6494264"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02</a:t>
            </a:r>
            <a:endParaRPr b="0" i="0" sz="1400" u="none" cap="none" strike="noStrike">
              <a:solidFill>
                <a:srgbClr val="000000"/>
              </a:solidFill>
              <a:latin typeface="Arial"/>
              <a:ea typeface="Arial"/>
              <a:cs typeface="Arial"/>
              <a:sym typeface="Arial"/>
            </a:endParaRPr>
          </a:p>
        </p:txBody>
      </p:sp>
      <p:sp>
        <p:nvSpPr>
          <p:cNvPr id="117" name="Google Shape;117;p2"/>
          <p:cNvSpPr txBox="1"/>
          <p:nvPr/>
        </p:nvSpPr>
        <p:spPr>
          <a:xfrm>
            <a:off x="9426884"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03</a:t>
            </a:r>
            <a:endParaRPr b="0" i="0" sz="1400" u="none" cap="none" strike="noStrike">
              <a:solidFill>
                <a:srgbClr val="000000"/>
              </a:solidFill>
              <a:latin typeface="Arial"/>
              <a:ea typeface="Arial"/>
              <a:cs typeface="Arial"/>
              <a:sym typeface="Arial"/>
            </a:endParaRPr>
          </a:p>
        </p:txBody>
      </p:sp>
      <p:sp>
        <p:nvSpPr>
          <p:cNvPr id="118" name="Google Shape;118;p2"/>
          <p:cNvSpPr txBox="1"/>
          <p:nvPr/>
        </p:nvSpPr>
        <p:spPr>
          <a:xfrm>
            <a:off x="12359177"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04</a:t>
            </a:r>
            <a:endParaRPr b="0" i="0" sz="1400" u="none" cap="none" strike="noStrike">
              <a:solidFill>
                <a:srgbClr val="000000"/>
              </a:solidFill>
              <a:latin typeface="Arial"/>
              <a:ea typeface="Arial"/>
              <a:cs typeface="Arial"/>
              <a:sym typeface="Arial"/>
            </a:endParaRPr>
          </a:p>
        </p:txBody>
      </p:sp>
      <p:sp>
        <p:nvSpPr>
          <p:cNvPr id="119" name="Google Shape;119;p2"/>
          <p:cNvSpPr txBox="1"/>
          <p:nvPr/>
        </p:nvSpPr>
        <p:spPr>
          <a:xfrm>
            <a:off x="6662736" y="5572338"/>
            <a:ext cx="2097000" cy="6843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What is Project Management? </a:t>
            </a:r>
            <a:endParaRPr b="0" i="0" sz="1400" u="none" cap="none" strike="noStrike">
              <a:solidFill>
                <a:srgbClr val="000000"/>
              </a:solidFill>
              <a:latin typeface="Arial"/>
              <a:ea typeface="Arial"/>
              <a:cs typeface="Arial"/>
              <a:sym typeface="Arial"/>
            </a:endParaRPr>
          </a:p>
        </p:txBody>
      </p:sp>
      <p:sp>
        <p:nvSpPr>
          <p:cNvPr id="120" name="Google Shape;120;p2"/>
          <p:cNvSpPr txBox="1"/>
          <p:nvPr/>
        </p:nvSpPr>
        <p:spPr>
          <a:xfrm>
            <a:off x="9612429" y="5572338"/>
            <a:ext cx="2097000" cy="10917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Key Elements of Project Management</a:t>
            </a:r>
            <a:endParaRPr b="0" i="0" sz="1400" u="none" cap="none" strike="noStrike">
              <a:solidFill>
                <a:srgbClr val="000000"/>
              </a:solidFill>
              <a:latin typeface="Arial"/>
              <a:ea typeface="Arial"/>
              <a:cs typeface="Arial"/>
              <a:sym typeface="Arial"/>
            </a:endParaRPr>
          </a:p>
        </p:txBody>
      </p:sp>
      <p:sp>
        <p:nvSpPr>
          <p:cNvPr id="121" name="Google Shape;121;p2"/>
          <p:cNvSpPr txBox="1"/>
          <p:nvPr/>
        </p:nvSpPr>
        <p:spPr>
          <a:xfrm>
            <a:off x="12562122" y="5572338"/>
            <a:ext cx="2097000" cy="6843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Setting Project Goals</a:t>
            </a:r>
            <a:endParaRPr b="0" i="0" sz="1400" u="none" cap="none" strike="noStrike">
              <a:solidFill>
                <a:srgbClr val="000000"/>
              </a:solidFill>
              <a:latin typeface="Arial"/>
              <a:ea typeface="Arial"/>
              <a:cs typeface="Arial"/>
              <a:sym typeface="Arial"/>
            </a:endParaRPr>
          </a:p>
        </p:txBody>
      </p:sp>
      <p:sp>
        <p:nvSpPr>
          <p:cNvPr id="122" name="Google Shape;122;p2"/>
          <p:cNvSpPr txBox="1"/>
          <p:nvPr/>
        </p:nvSpPr>
        <p:spPr>
          <a:xfrm>
            <a:off x="8095444" y="7738472"/>
            <a:ext cx="2097000" cy="6843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Creating a Project Timeline</a:t>
            </a:r>
            <a:endParaRPr b="0" i="0" sz="1400" u="none" cap="none" strike="noStrike">
              <a:solidFill>
                <a:srgbClr val="000000"/>
              </a:solidFill>
              <a:latin typeface="Arial"/>
              <a:ea typeface="Arial"/>
              <a:cs typeface="Arial"/>
              <a:sym typeface="Arial"/>
            </a:endParaRPr>
          </a:p>
        </p:txBody>
      </p:sp>
      <p:sp>
        <p:nvSpPr>
          <p:cNvPr id="123" name="Google Shape;123;p2"/>
          <p:cNvSpPr txBox="1"/>
          <p:nvPr/>
        </p:nvSpPr>
        <p:spPr>
          <a:xfrm>
            <a:off x="8011207" y="6809161"/>
            <a:ext cx="2265600" cy="846300"/>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05</a:t>
            </a:r>
            <a:endParaRPr b="0" i="0" sz="1400" u="none" cap="none" strike="noStrike">
              <a:solidFill>
                <a:srgbClr val="000000"/>
              </a:solidFill>
              <a:latin typeface="Arial"/>
              <a:ea typeface="Arial"/>
              <a:cs typeface="Arial"/>
              <a:sym typeface="Arial"/>
            </a:endParaRPr>
          </a:p>
        </p:txBody>
      </p:sp>
      <p:sp>
        <p:nvSpPr>
          <p:cNvPr id="124" name="Google Shape;124;p2"/>
          <p:cNvSpPr txBox="1"/>
          <p:nvPr/>
        </p:nvSpPr>
        <p:spPr>
          <a:xfrm>
            <a:off x="3838615" y="2876325"/>
            <a:ext cx="10610702" cy="1088390"/>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Clr>
                <a:srgbClr val="000000"/>
              </a:buClr>
              <a:buSzPts val="7700"/>
              <a:buFont typeface="Arial"/>
              <a:buNone/>
            </a:pPr>
            <a:r>
              <a:rPr b="0" i="0" lang="en-US" sz="7700" u="none" cap="none" strike="noStrike">
                <a:solidFill>
                  <a:srgbClr val="0F2D2E"/>
                </a:solidFill>
                <a:latin typeface="Century Gothic"/>
                <a:ea typeface="Century Gothic"/>
                <a:cs typeface="Century Gothic"/>
                <a:sym typeface="Century Gothic"/>
              </a:rPr>
              <a:t>CONTENTS</a:t>
            </a:r>
            <a:endParaRPr b="0" i="0" sz="1400" u="none" cap="none" strike="noStrike">
              <a:solidFill>
                <a:srgbClr val="000000"/>
              </a:solidFill>
              <a:latin typeface="Arial"/>
              <a:ea typeface="Arial"/>
              <a:cs typeface="Arial"/>
              <a:sym typeface="Arial"/>
            </a:endParaRPr>
          </a:p>
        </p:txBody>
      </p:sp>
      <p:pic>
        <p:nvPicPr>
          <p:cNvPr id="125" name="Google Shape;125;p2"/>
          <p:cNvPicPr preferRelativeResize="0"/>
          <p:nvPr/>
        </p:nvPicPr>
        <p:blipFill rotWithShape="1">
          <a:blip r:embed="rId4">
            <a:alphaModFix/>
          </a:blip>
          <a:srcRect b="0" l="0" r="0" t="0"/>
          <a:stretch/>
        </p:blipFill>
        <p:spPr>
          <a:xfrm>
            <a:off x="15316200" y="0"/>
            <a:ext cx="3230020" cy="323002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29" name="Shape 129"/>
        <p:cNvGrpSpPr/>
        <p:nvPr/>
      </p:nvGrpSpPr>
      <p:grpSpPr>
        <a:xfrm>
          <a:off x="0" y="0"/>
          <a:ext cx="0" cy="0"/>
          <a:chOff x="0" y="0"/>
          <a:chExt cx="0" cy="0"/>
        </a:xfrm>
      </p:grpSpPr>
      <p:grpSp>
        <p:nvGrpSpPr>
          <p:cNvPr id="130" name="Google Shape;130;p3"/>
          <p:cNvGrpSpPr/>
          <p:nvPr/>
        </p:nvGrpSpPr>
        <p:grpSpPr>
          <a:xfrm>
            <a:off x="-1047171" y="2304726"/>
            <a:ext cx="17982161" cy="5730251"/>
            <a:chOff x="0" y="-9525"/>
            <a:chExt cx="5559109" cy="1771483"/>
          </a:xfrm>
        </p:grpSpPr>
        <p:sp>
          <p:nvSpPr>
            <p:cNvPr id="131" name="Google Shape;131;p3"/>
            <p:cNvSpPr/>
            <p:nvPr/>
          </p:nvSpPr>
          <p:spPr>
            <a:xfrm>
              <a:off x="0" y="0"/>
              <a:ext cx="5559109" cy="1761958"/>
            </a:xfrm>
            <a:custGeom>
              <a:rect b="b" l="l" r="r" t="t"/>
              <a:pathLst>
                <a:path extrusionOk="0" h="1761958" w="5559109">
                  <a:moveTo>
                    <a:pt x="15499" y="0"/>
                  </a:moveTo>
                  <a:lnTo>
                    <a:pt x="5543610" y="0"/>
                  </a:lnTo>
                  <a:cubicBezTo>
                    <a:pt x="5547721" y="0"/>
                    <a:pt x="5551663" y="1633"/>
                    <a:pt x="5554569" y="4540"/>
                  </a:cubicBezTo>
                  <a:cubicBezTo>
                    <a:pt x="5557476" y="7446"/>
                    <a:pt x="5559109" y="11389"/>
                    <a:pt x="5559109" y="15499"/>
                  </a:cubicBezTo>
                  <a:lnTo>
                    <a:pt x="5559109" y="1746459"/>
                  </a:lnTo>
                  <a:cubicBezTo>
                    <a:pt x="5559109" y="1750569"/>
                    <a:pt x="5557476" y="1754512"/>
                    <a:pt x="5554569" y="1757418"/>
                  </a:cubicBezTo>
                  <a:cubicBezTo>
                    <a:pt x="5551663" y="1760325"/>
                    <a:pt x="5547721" y="1761958"/>
                    <a:pt x="5543610" y="1761958"/>
                  </a:cubicBezTo>
                  <a:lnTo>
                    <a:pt x="15499" y="1761958"/>
                  </a:lnTo>
                  <a:cubicBezTo>
                    <a:pt x="11389" y="1761958"/>
                    <a:pt x="7446" y="1760325"/>
                    <a:pt x="4540" y="1757418"/>
                  </a:cubicBezTo>
                  <a:cubicBezTo>
                    <a:pt x="1633" y="1754512"/>
                    <a:pt x="0" y="1750569"/>
                    <a:pt x="0" y="1746459"/>
                  </a:cubicBezTo>
                  <a:lnTo>
                    <a:pt x="0" y="15499"/>
                  </a:lnTo>
                  <a:cubicBezTo>
                    <a:pt x="0" y="11389"/>
                    <a:pt x="1633" y="7446"/>
                    <a:pt x="4540" y="4540"/>
                  </a:cubicBezTo>
                  <a:cubicBezTo>
                    <a:pt x="7446" y="1633"/>
                    <a:pt x="11389" y="0"/>
                    <a:pt x="15499"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3"/>
            <p:cNvSpPr txBox="1"/>
            <p:nvPr/>
          </p:nvSpPr>
          <p:spPr>
            <a:xfrm>
              <a:off x="0" y="-9525"/>
              <a:ext cx="5559109" cy="1771483"/>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33" name="Google Shape;133;p3"/>
          <p:cNvSpPr txBox="1"/>
          <p:nvPr/>
        </p:nvSpPr>
        <p:spPr>
          <a:xfrm>
            <a:off x="1284530" y="3899713"/>
            <a:ext cx="15974700" cy="1308600"/>
          </a:xfrm>
          <a:prstGeom prst="rect">
            <a:avLst/>
          </a:prstGeom>
          <a:noFill/>
          <a:ln>
            <a:noFill/>
          </a:ln>
        </p:spPr>
        <p:txBody>
          <a:bodyPr anchorCtr="0" anchor="t" bIns="0" lIns="0" spcFirstLastPara="1" rIns="0" wrap="square" tIns="0">
            <a:spAutoFit/>
          </a:bodyPr>
          <a:lstStyle/>
          <a:p>
            <a:pPr indent="0" lvl="0" marL="0" marR="0" rtl="0" algn="ctr">
              <a:lnSpc>
                <a:spcPct val="139995"/>
              </a:lnSpc>
              <a:spcBef>
                <a:spcPts val="0"/>
              </a:spcBef>
              <a:spcAft>
                <a:spcPts val="0"/>
              </a:spcAft>
              <a:buClr>
                <a:srgbClr val="000000"/>
              </a:buClr>
              <a:buSzPts val="8501"/>
              <a:buFont typeface="Arial"/>
              <a:buNone/>
            </a:pPr>
            <a:r>
              <a:rPr lang="en-US" sz="8501">
                <a:solidFill>
                  <a:srgbClr val="0F2D2E"/>
                </a:solidFill>
                <a:latin typeface="Century Gothic"/>
                <a:ea typeface="Century Gothic"/>
                <a:cs typeface="Century Gothic"/>
                <a:sym typeface="Century Gothic"/>
              </a:rPr>
              <a:t>Lesson 3</a:t>
            </a:r>
            <a:endParaRPr b="0" i="0" sz="1400" u="none" cap="none" strike="noStrike">
              <a:solidFill>
                <a:srgbClr val="000000"/>
              </a:solidFill>
              <a:latin typeface="Arial"/>
              <a:ea typeface="Arial"/>
              <a:cs typeface="Arial"/>
              <a:sym typeface="Arial"/>
            </a:endParaRPr>
          </a:p>
        </p:txBody>
      </p:sp>
      <p:sp>
        <p:nvSpPr>
          <p:cNvPr id="134" name="Google Shape;134;p3"/>
          <p:cNvSpPr txBox="1"/>
          <p:nvPr/>
        </p:nvSpPr>
        <p:spPr>
          <a:xfrm>
            <a:off x="1711756" y="5107763"/>
            <a:ext cx="15291600" cy="923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6000"/>
              <a:buFont typeface="Arial"/>
              <a:buNone/>
            </a:pPr>
            <a:r>
              <a:rPr lang="en-US" sz="6000">
                <a:solidFill>
                  <a:srgbClr val="0F2D2E"/>
                </a:solidFill>
                <a:latin typeface="Century Gothic"/>
                <a:ea typeface="Century Gothic"/>
                <a:cs typeface="Century Gothic"/>
                <a:sym typeface="Century Gothic"/>
              </a:rPr>
              <a:t>Project Planning and Management</a:t>
            </a:r>
            <a:endParaRPr b="0" i="0" sz="1400" u="none" cap="none" strike="noStrike">
              <a:solidFill>
                <a:srgbClr val="000000"/>
              </a:solidFill>
              <a:latin typeface="Arial"/>
              <a:ea typeface="Arial"/>
              <a:cs typeface="Arial"/>
              <a:sym typeface="Arial"/>
            </a:endParaRPr>
          </a:p>
        </p:txBody>
      </p:sp>
      <p:sp>
        <p:nvSpPr>
          <p:cNvPr id="135" name="Google Shape;135;p3"/>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36" name="Google Shape;136;p3"/>
          <p:cNvPicPr preferRelativeResize="0"/>
          <p:nvPr/>
        </p:nvPicPr>
        <p:blipFill rotWithShape="1">
          <a:blip r:embed="rId4">
            <a:alphaModFix/>
          </a:blip>
          <a:srcRect b="0" l="0" r="0" t="0"/>
          <a:stretch/>
        </p:blipFill>
        <p:spPr>
          <a:xfrm>
            <a:off x="16002000" y="-213601"/>
            <a:ext cx="2857985" cy="285798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5"/>
          <p:cNvSpPr txBox="1"/>
          <p:nvPr/>
        </p:nvSpPr>
        <p:spPr>
          <a:xfrm>
            <a:off x="1687783" y="3509772"/>
            <a:ext cx="15219900" cy="8745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1800"/>
              <a:buFont typeface="Arial"/>
              <a:buNone/>
            </a:pPr>
            <a:r>
              <a:rPr lang="en-US" sz="2300">
                <a:solidFill>
                  <a:srgbClr val="0F2D2E"/>
                </a:solidFill>
                <a:latin typeface="Century Gothic"/>
                <a:ea typeface="Century Gothic"/>
                <a:cs typeface="Century Gothic"/>
                <a:sym typeface="Century Gothic"/>
              </a:rPr>
              <a:t>To create an introduction to project management techniques that will help you effectively organize and execute their projects.</a:t>
            </a:r>
            <a:endParaRPr b="0" i="0" sz="2300" u="none" cap="none" strike="noStrike">
              <a:solidFill>
                <a:srgbClr val="000000"/>
              </a:solidFill>
              <a:latin typeface="Arial"/>
              <a:ea typeface="Arial"/>
              <a:cs typeface="Arial"/>
              <a:sym typeface="Arial"/>
            </a:endParaRPr>
          </a:p>
        </p:txBody>
      </p:sp>
      <p:sp>
        <p:nvSpPr>
          <p:cNvPr id="142" name="Google Shape;142;p5"/>
          <p:cNvSpPr txBox="1"/>
          <p:nvPr/>
        </p:nvSpPr>
        <p:spPr>
          <a:xfrm>
            <a:off x="1687775" y="1103600"/>
            <a:ext cx="14831100" cy="10467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6800">
                <a:solidFill>
                  <a:srgbClr val="0F2D2E"/>
                </a:solidFill>
                <a:latin typeface="Century Gothic"/>
                <a:ea typeface="Century Gothic"/>
                <a:cs typeface="Century Gothic"/>
                <a:sym typeface="Century Gothic"/>
              </a:rPr>
              <a:t>Project Planning and Management</a:t>
            </a:r>
            <a:endParaRPr b="0" i="0" sz="6800" u="none" cap="none" strike="noStrike">
              <a:solidFill>
                <a:srgbClr val="0F2D2E"/>
              </a:solidFill>
              <a:latin typeface="Century Gothic"/>
              <a:ea typeface="Century Gothic"/>
              <a:cs typeface="Century Gothic"/>
              <a:sym typeface="Century Gothic"/>
            </a:endParaRPr>
          </a:p>
        </p:txBody>
      </p:sp>
      <p:cxnSp>
        <p:nvCxnSpPr>
          <p:cNvPr id="143" name="Google Shape;143;p5"/>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44" name="Google Shape;144;p5"/>
          <p:cNvSpPr txBox="1"/>
          <p:nvPr/>
        </p:nvSpPr>
        <p:spPr>
          <a:xfrm>
            <a:off x="1711756" y="2141515"/>
            <a:ext cx="15291600" cy="66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4300"/>
              <a:buFont typeface="Arial"/>
              <a:buNone/>
            </a:pPr>
            <a:r>
              <a:rPr lang="en-US" sz="4300">
                <a:solidFill>
                  <a:srgbClr val="0F2D2E"/>
                </a:solidFill>
                <a:latin typeface="Calibri"/>
                <a:ea typeface="Calibri"/>
                <a:cs typeface="Calibri"/>
                <a:sym typeface="Calibri"/>
              </a:rPr>
              <a:t>Objective</a:t>
            </a:r>
            <a:endParaRPr b="0" i="0" sz="1400" u="none" cap="none" strike="noStrike">
              <a:solidFill>
                <a:srgbClr val="000000"/>
              </a:solidFill>
              <a:latin typeface="Arial"/>
              <a:ea typeface="Arial"/>
              <a:cs typeface="Arial"/>
              <a:sym typeface="Arial"/>
            </a:endParaRPr>
          </a:p>
        </p:txBody>
      </p:sp>
      <p:sp>
        <p:nvSpPr>
          <p:cNvPr id="145" name="Google Shape;145;p5"/>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46" name="Google Shape;146;p5"/>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1"/>
          <p:cNvSpPr txBox="1"/>
          <p:nvPr/>
        </p:nvSpPr>
        <p:spPr>
          <a:xfrm>
            <a:off x="1687783" y="3509772"/>
            <a:ext cx="15219900" cy="13950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1800"/>
              <a:buFont typeface="Arial"/>
              <a:buNone/>
            </a:pPr>
            <a:r>
              <a:rPr lang="en-US" sz="2300">
                <a:solidFill>
                  <a:srgbClr val="0F2D2E"/>
                </a:solidFill>
                <a:latin typeface="Century Gothic"/>
                <a:ea typeface="Century Gothic"/>
                <a:cs typeface="Century Gothic"/>
                <a:sym typeface="Century Gothic"/>
              </a:rPr>
              <a:t>Project management is the process of planning, executing, and overseeing a project to achieve specific goals within a defined timeline. In the context of STEM projects, it involves organizing resources, coordinating team efforts, and ensuring successful project delivery.</a:t>
            </a:r>
            <a:endParaRPr b="0" i="0" sz="2300" u="none" cap="none" strike="noStrike">
              <a:solidFill>
                <a:srgbClr val="000000"/>
              </a:solidFill>
              <a:latin typeface="Arial"/>
              <a:ea typeface="Arial"/>
              <a:cs typeface="Arial"/>
              <a:sym typeface="Arial"/>
            </a:endParaRPr>
          </a:p>
        </p:txBody>
      </p:sp>
      <p:cxnSp>
        <p:nvCxnSpPr>
          <p:cNvPr id="152" name="Google Shape;152;p21"/>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53" name="Google Shape;153;p21"/>
          <p:cNvSpPr txBox="1"/>
          <p:nvPr/>
        </p:nvSpPr>
        <p:spPr>
          <a:xfrm>
            <a:off x="1711756" y="2141515"/>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What is Project Management?</a:t>
            </a:r>
            <a:endParaRPr/>
          </a:p>
        </p:txBody>
      </p:sp>
      <p:sp>
        <p:nvSpPr>
          <p:cNvPr id="154" name="Google Shape;154;p21"/>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55" name="Google Shape;155;p21"/>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56" name="Google Shape;156;p21"/>
          <p:cNvSpPr txBox="1"/>
          <p:nvPr/>
        </p:nvSpPr>
        <p:spPr>
          <a:xfrm>
            <a:off x="1687775" y="1038325"/>
            <a:ext cx="14916600" cy="10467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6800">
                <a:solidFill>
                  <a:srgbClr val="0F2D2E"/>
                </a:solidFill>
                <a:latin typeface="Century Gothic"/>
                <a:ea typeface="Century Gothic"/>
                <a:cs typeface="Century Gothic"/>
                <a:sym typeface="Century Gothic"/>
              </a:rPr>
              <a:t>Project Planning and Management</a:t>
            </a:r>
            <a:endParaRPr sz="7300">
              <a:solidFill>
                <a:srgbClr val="0F2D2E"/>
              </a:solidFill>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cxnSp>
        <p:nvCxnSpPr>
          <p:cNvPr id="161" name="Google Shape;161;p22"/>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62" name="Google Shape;162;p22"/>
          <p:cNvSpPr txBox="1"/>
          <p:nvPr/>
        </p:nvSpPr>
        <p:spPr>
          <a:xfrm>
            <a:off x="1651914" y="2103698"/>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Key Elements of Project Management</a:t>
            </a:r>
            <a:endParaRPr/>
          </a:p>
        </p:txBody>
      </p:sp>
      <p:sp>
        <p:nvSpPr>
          <p:cNvPr id="163" name="Google Shape;163;p22"/>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64" name="Google Shape;164;p22"/>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65" name="Google Shape;165;p22"/>
          <p:cNvSpPr txBox="1"/>
          <p:nvPr/>
        </p:nvSpPr>
        <p:spPr>
          <a:xfrm>
            <a:off x="1687774" y="1038325"/>
            <a:ext cx="15108600" cy="10467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6800">
                <a:solidFill>
                  <a:srgbClr val="0F2D2E"/>
                </a:solidFill>
                <a:latin typeface="Century Gothic"/>
                <a:ea typeface="Century Gothic"/>
                <a:cs typeface="Century Gothic"/>
                <a:sym typeface="Century Gothic"/>
              </a:rPr>
              <a:t>Project Planning and Management</a:t>
            </a:r>
            <a:endParaRPr sz="7300">
              <a:solidFill>
                <a:srgbClr val="0F2D2E"/>
              </a:solidFill>
              <a:latin typeface="Century Gothic"/>
              <a:ea typeface="Century Gothic"/>
              <a:cs typeface="Century Gothic"/>
              <a:sym typeface="Century Gothic"/>
            </a:endParaRPr>
          </a:p>
        </p:txBody>
      </p:sp>
      <p:sp>
        <p:nvSpPr>
          <p:cNvPr id="166" name="Google Shape;166;p22"/>
          <p:cNvSpPr txBox="1"/>
          <p:nvPr/>
        </p:nvSpPr>
        <p:spPr>
          <a:xfrm>
            <a:off x="1664700" y="3777600"/>
            <a:ext cx="14491500" cy="332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300">
                <a:solidFill>
                  <a:schemeClr val="dk1"/>
                </a:solidFill>
                <a:latin typeface="Century Gothic"/>
                <a:ea typeface="Century Gothic"/>
                <a:cs typeface="Century Gothic"/>
                <a:sym typeface="Century Gothic"/>
              </a:rPr>
              <a:t>o	Goal Setting: Clearly define what the project aims to achieve.</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rPr lang="en-US" sz="2300">
                <a:solidFill>
                  <a:schemeClr val="dk1"/>
                </a:solidFill>
                <a:latin typeface="Century Gothic"/>
                <a:ea typeface="Century Gothic"/>
                <a:cs typeface="Century Gothic"/>
                <a:sym typeface="Century Gothic"/>
              </a:rPr>
              <a:t>o	Task Allocation: Break down the project into smaller tasks and assign them to team members based on their strengths.</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rPr lang="en-US" sz="2300">
                <a:solidFill>
                  <a:schemeClr val="dk1"/>
                </a:solidFill>
                <a:latin typeface="Century Gothic"/>
                <a:ea typeface="Century Gothic"/>
                <a:cs typeface="Century Gothic"/>
                <a:sym typeface="Century Gothic"/>
              </a:rPr>
              <a:t>o	Timeline Development: Set realistic deadlines for each task and overall project completion.</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rPr lang="en-US" sz="2300">
                <a:solidFill>
                  <a:schemeClr val="dk1"/>
                </a:solidFill>
                <a:latin typeface="Century Gothic"/>
                <a:ea typeface="Century Gothic"/>
                <a:cs typeface="Century Gothic"/>
                <a:sym typeface="Century Gothic"/>
              </a:rPr>
              <a:t>o	Resource Management: Identify and allocate the tools, materials, and software required for the project.</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rPr lang="en-US" sz="2300">
                <a:solidFill>
                  <a:schemeClr val="dk1"/>
                </a:solidFill>
                <a:latin typeface="Century Gothic"/>
                <a:ea typeface="Century Gothic"/>
                <a:cs typeface="Century Gothic"/>
                <a:sym typeface="Century Gothic"/>
              </a:rPr>
              <a:t>o	Risk Assessment: Anticipate potential challenges and plan mitigation strategies.</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t/>
            </a:r>
            <a:endParaRPr sz="2300">
              <a:solidFill>
                <a:schemeClr val="dk1"/>
              </a:solidFill>
              <a:latin typeface="Century Gothic"/>
              <a:ea typeface="Century Gothic"/>
              <a:cs typeface="Century Gothic"/>
              <a:sym typeface="Century Gothic"/>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3"/>
          <p:cNvSpPr txBox="1"/>
          <p:nvPr/>
        </p:nvSpPr>
        <p:spPr>
          <a:xfrm>
            <a:off x="1687783" y="3509772"/>
            <a:ext cx="15219900" cy="34764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o	Specific: Clear and well-defined objectives.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o	Measurable: Criteria to track progress and success.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o	Achievable: Goals that are realistic given the resources and time available.</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o	Relevant: Align with the overall purpose of the project.</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o	Time-bound: Set deadlines to maintain focus and momentum.</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cxnSp>
        <p:nvCxnSpPr>
          <p:cNvPr id="172" name="Google Shape;172;p23"/>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73" name="Google Shape;173;p23"/>
          <p:cNvSpPr txBox="1"/>
          <p:nvPr/>
        </p:nvSpPr>
        <p:spPr>
          <a:xfrm>
            <a:off x="1651914" y="2103698"/>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Setting Project Goals</a:t>
            </a:r>
            <a:endParaRPr/>
          </a:p>
        </p:txBody>
      </p:sp>
      <p:sp>
        <p:nvSpPr>
          <p:cNvPr id="174" name="Google Shape;174;p23"/>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75" name="Google Shape;175;p23"/>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76" name="Google Shape;176;p23"/>
          <p:cNvSpPr txBox="1"/>
          <p:nvPr/>
        </p:nvSpPr>
        <p:spPr>
          <a:xfrm>
            <a:off x="1687774" y="1038325"/>
            <a:ext cx="15023400" cy="10467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6800">
                <a:solidFill>
                  <a:srgbClr val="0F2D2E"/>
                </a:solidFill>
                <a:latin typeface="Century Gothic"/>
                <a:ea typeface="Century Gothic"/>
                <a:cs typeface="Century Gothic"/>
                <a:sym typeface="Century Gothic"/>
              </a:rPr>
              <a:t>Project Planning and Management</a:t>
            </a:r>
            <a:endParaRPr sz="7300">
              <a:solidFill>
                <a:srgbClr val="0F2D2E"/>
              </a:solidFill>
              <a:latin typeface="Century Gothic"/>
              <a:ea typeface="Century Gothic"/>
              <a:cs typeface="Century Gothic"/>
              <a:sym typeface="Century Gothic"/>
            </a:endParaRPr>
          </a:p>
        </p:txBody>
      </p:sp>
      <p:sp>
        <p:nvSpPr>
          <p:cNvPr id="177" name="Google Shape;177;p23"/>
          <p:cNvSpPr/>
          <p:nvPr/>
        </p:nvSpPr>
        <p:spPr>
          <a:xfrm>
            <a:off x="1365426" y="5141997"/>
            <a:ext cx="18288000" cy="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24"/>
          <p:cNvSpPr txBox="1"/>
          <p:nvPr/>
        </p:nvSpPr>
        <p:spPr>
          <a:xfrm>
            <a:off x="1687783" y="3338885"/>
            <a:ext cx="15219900" cy="3540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1800"/>
              <a:buFont typeface="Arial"/>
              <a:buNone/>
            </a:pPr>
            <a:r>
              <a:rPr lang="en-US" sz="2300">
                <a:solidFill>
                  <a:srgbClr val="0F2D2E"/>
                </a:solidFill>
                <a:latin typeface="Century Gothic"/>
                <a:ea typeface="Century Gothic"/>
                <a:cs typeface="Century Gothic"/>
                <a:sym typeface="Century Gothic"/>
              </a:rPr>
              <a:t>Gantt Charts: Visual timelines that outline tasks, their duration, and dependencies.</a:t>
            </a:r>
            <a:endParaRPr b="0" i="0" sz="2300" u="none" cap="none" strike="noStrike">
              <a:solidFill>
                <a:srgbClr val="0F2D2E"/>
              </a:solidFill>
              <a:latin typeface="Century Gothic"/>
              <a:ea typeface="Century Gothic"/>
              <a:cs typeface="Century Gothic"/>
              <a:sym typeface="Century Gothic"/>
            </a:endParaRPr>
          </a:p>
        </p:txBody>
      </p:sp>
      <p:cxnSp>
        <p:nvCxnSpPr>
          <p:cNvPr id="183" name="Google Shape;183;p24"/>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84" name="Google Shape;184;p24"/>
          <p:cNvSpPr txBox="1"/>
          <p:nvPr/>
        </p:nvSpPr>
        <p:spPr>
          <a:xfrm>
            <a:off x="1651914" y="2103698"/>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Creating a Project Timeline</a:t>
            </a:r>
            <a:endParaRPr/>
          </a:p>
        </p:txBody>
      </p:sp>
      <p:sp>
        <p:nvSpPr>
          <p:cNvPr id="185" name="Google Shape;185;p24"/>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86" name="Google Shape;186;p24"/>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87" name="Google Shape;187;p24"/>
          <p:cNvSpPr txBox="1"/>
          <p:nvPr/>
        </p:nvSpPr>
        <p:spPr>
          <a:xfrm>
            <a:off x="1687774" y="1038325"/>
            <a:ext cx="15087300" cy="10467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6800">
                <a:solidFill>
                  <a:srgbClr val="0F2D2E"/>
                </a:solidFill>
                <a:latin typeface="Century Gothic"/>
                <a:ea typeface="Century Gothic"/>
                <a:cs typeface="Century Gothic"/>
                <a:sym typeface="Century Gothic"/>
              </a:rPr>
              <a:t>Project Planning and Management</a:t>
            </a:r>
            <a:endParaRPr sz="7300">
              <a:solidFill>
                <a:srgbClr val="0F2D2E"/>
              </a:solidFill>
              <a:latin typeface="Century Gothic"/>
              <a:ea typeface="Century Gothic"/>
              <a:cs typeface="Century Gothic"/>
              <a:sym typeface="Century Gothic"/>
            </a:endParaRPr>
          </a:p>
        </p:txBody>
      </p:sp>
      <p:sp>
        <p:nvSpPr>
          <p:cNvPr id="188" name="Google Shape;188;p24"/>
          <p:cNvSpPr/>
          <p:nvPr/>
        </p:nvSpPr>
        <p:spPr>
          <a:xfrm>
            <a:off x="1365426" y="5141997"/>
            <a:ext cx="18288000" cy="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89" name="Google Shape;189;p24"/>
          <p:cNvPicPr preferRelativeResize="0"/>
          <p:nvPr/>
        </p:nvPicPr>
        <p:blipFill>
          <a:blip r:embed="rId5">
            <a:alphaModFix/>
          </a:blip>
          <a:stretch>
            <a:fillRect/>
          </a:stretch>
        </p:blipFill>
        <p:spPr>
          <a:xfrm>
            <a:off x="3137812" y="3863775"/>
            <a:ext cx="12012376" cy="62273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93" name="Shape 193"/>
        <p:cNvGrpSpPr/>
        <p:nvPr/>
      </p:nvGrpSpPr>
      <p:grpSpPr>
        <a:xfrm>
          <a:off x="0" y="0"/>
          <a:ext cx="0" cy="0"/>
          <a:chOff x="0" y="0"/>
          <a:chExt cx="0" cy="0"/>
        </a:xfrm>
      </p:grpSpPr>
      <p:grpSp>
        <p:nvGrpSpPr>
          <p:cNvPr id="194" name="Google Shape;194;p8"/>
          <p:cNvGrpSpPr/>
          <p:nvPr/>
        </p:nvGrpSpPr>
        <p:grpSpPr>
          <a:xfrm>
            <a:off x="-590334" y="-2737919"/>
            <a:ext cx="17982161" cy="4071419"/>
            <a:chOff x="0" y="-9525"/>
            <a:chExt cx="5559109" cy="1258662"/>
          </a:xfrm>
        </p:grpSpPr>
        <p:sp>
          <p:nvSpPr>
            <p:cNvPr id="195" name="Google Shape;195;p8"/>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 name="Google Shape;196;p8"/>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97" name="Google Shape;197;p8"/>
          <p:cNvSpPr/>
          <p:nvPr/>
        </p:nvSpPr>
        <p:spPr>
          <a:xfrm>
            <a:off x="1584780" y="1958660"/>
            <a:ext cx="19603058" cy="5699440"/>
          </a:xfrm>
          <a:custGeom>
            <a:rect b="b" l="l" r="r" t="t"/>
            <a:pathLst>
              <a:path extrusionOk="0" h="1761958" w="6060203">
                <a:moveTo>
                  <a:pt x="14218" y="0"/>
                </a:moveTo>
                <a:lnTo>
                  <a:pt x="6045985" y="0"/>
                </a:lnTo>
                <a:cubicBezTo>
                  <a:pt x="6053837" y="0"/>
                  <a:pt x="6060203" y="6365"/>
                  <a:pt x="6060203" y="14218"/>
                </a:cubicBezTo>
                <a:lnTo>
                  <a:pt x="6060203" y="1747740"/>
                </a:lnTo>
                <a:cubicBezTo>
                  <a:pt x="6060203" y="1751511"/>
                  <a:pt x="6058705" y="1755127"/>
                  <a:pt x="6056038" y="1757793"/>
                </a:cubicBezTo>
                <a:cubicBezTo>
                  <a:pt x="6053372" y="1760460"/>
                  <a:pt x="6049756" y="1761958"/>
                  <a:pt x="6045985" y="1761958"/>
                </a:cubicBezTo>
                <a:lnTo>
                  <a:pt x="14218" y="1761958"/>
                </a:lnTo>
                <a:cubicBezTo>
                  <a:pt x="6365" y="1761958"/>
                  <a:pt x="0" y="1755592"/>
                  <a:pt x="0" y="1747740"/>
                </a:cubicBezTo>
                <a:lnTo>
                  <a:pt x="0" y="14218"/>
                </a:lnTo>
                <a:cubicBezTo>
                  <a:pt x="0" y="6365"/>
                  <a:pt x="6365" y="0"/>
                  <a:pt x="14218"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98" name="Google Shape;198;p8"/>
          <p:cNvSpPr txBox="1"/>
          <p:nvPr/>
        </p:nvSpPr>
        <p:spPr>
          <a:xfrm>
            <a:off x="1584780" y="2308849"/>
            <a:ext cx="19603058" cy="5730251"/>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99" name="Google Shape;199;p8"/>
          <p:cNvSpPr txBox="1"/>
          <p:nvPr/>
        </p:nvSpPr>
        <p:spPr>
          <a:xfrm>
            <a:off x="8929167" y="2895321"/>
            <a:ext cx="5531375" cy="4107672"/>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Clr>
                <a:srgbClr val="000000"/>
              </a:buClr>
              <a:buSzPts val="11189"/>
              <a:buFont typeface="Arial"/>
              <a:buNone/>
            </a:pPr>
            <a:r>
              <a:rPr b="0" i="0" lang="en-US" sz="11189" u="none" cap="none" strike="noStrike">
                <a:solidFill>
                  <a:srgbClr val="0F2D2E"/>
                </a:solidFill>
                <a:latin typeface="Century Gothic"/>
                <a:ea typeface="Century Gothic"/>
                <a:cs typeface="Century Gothic"/>
                <a:sym typeface="Century Gothic"/>
              </a:rPr>
              <a:t>THANK </a:t>
            </a:r>
            <a:endParaRPr b="0" i="0" sz="1400" u="none" cap="none" strike="noStrike">
              <a:solidFill>
                <a:srgbClr val="000000"/>
              </a:solidFill>
              <a:latin typeface="Arial"/>
              <a:ea typeface="Arial"/>
              <a:cs typeface="Arial"/>
              <a:sym typeface="Arial"/>
            </a:endParaRPr>
          </a:p>
          <a:p>
            <a:pPr indent="0" lvl="0" marL="0" marR="0" rtl="0" algn="ctr">
              <a:lnSpc>
                <a:spcPct val="109995"/>
              </a:lnSpc>
              <a:spcBef>
                <a:spcPts val="0"/>
              </a:spcBef>
              <a:spcAft>
                <a:spcPts val="0"/>
              </a:spcAft>
              <a:buClr>
                <a:srgbClr val="000000"/>
              </a:buClr>
              <a:buSzPts val="17688"/>
              <a:buFont typeface="Arial"/>
              <a:buNone/>
            </a:pPr>
            <a:r>
              <a:rPr b="0" i="0" lang="en-US" sz="17688" u="none" cap="none" strike="noStrike">
                <a:solidFill>
                  <a:srgbClr val="0F2D2E"/>
                </a:solidFill>
                <a:latin typeface="Century Gothic"/>
                <a:ea typeface="Century Gothic"/>
                <a:cs typeface="Century Gothic"/>
                <a:sym typeface="Century Gothic"/>
              </a:rPr>
              <a:t>YOU</a:t>
            </a:r>
            <a:endParaRPr b="0" i="0" sz="1400" u="none" cap="none" strike="noStrike">
              <a:solidFill>
                <a:srgbClr val="000000"/>
              </a:solidFill>
              <a:latin typeface="Arial"/>
              <a:ea typeface="Arial"/>
              <a:cs typeface="Arial"/>
              <a:sym typeface="Arial"/>
            </a:endParaRPr>
          </a:p>
        </p:txBody>
      </p:sp>
      <p:grpSp>
        <p:nvGrpSpPr>
          <p:cNvPr id="200" name="Google Shape;200;p8"/>
          <p:cNvGrpSpPr/>
          <p:nvPr/>
        </p:nvGrpSpPr>
        <p:grpSpPr>
          <a:xfrm>
            <a:off x="-1220849" y="8311081"/>
            <a:ext cx="17982161" cy="4071419"/>
            <a:chOff x="0" y="-9525"/>
            <a:chExt cx="5559109" cy="1258662"/>
          </a:xfrm>
        </p:grpSpPr>
        <p:sp>
          <p:nvSpPr>
            <p:cNvPr id="201" name="Google Shape;201;p8"/>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 name="Google Shape;202;p8"/>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203" name="Google Shape;203;p8"/>
          <p:cNvSpPr/>
          <p:nvPr/>
        </p:nvSpPr>
        <p:spPr>
          <a:xfrm>
            <a:off x="664021" y="197804"/>
            <a:ext cx="1687820" cy="780148"/>
          </a:xfrm>
          <a:custGeom>
            <a:rect b="b" l="l" r="r" t="t"/>
            <a:pathLst>
              <a:path extrusionOk="0" h="780148" w="1687820">
                <a:moveTo>
                  <a:pt x="0" y="0"/>
                </a:moveTo>
                <a:lnTo>
                  <a:pt x="1687821" y="0"/>
                </a:lnTo>
                <a:lnTo>
                  <a:pt x="1687821" y="780148"/>
                </a:lnTo>
                <a:lnTo>
                  <a:pt x="0" y="78014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04" name="Google Shape;204;p8"/>
          <p:cNvSpPr/>
          <p:nvPr/>
        </p:nvSpPr>
        <p:spPr>
          <a:xfrm>
            <a:off x="6957970" y="288277"/>
            <a:ext cx="1801998" cy="635204"/>
          </a:xfrm>
          <a:custGeom>
            <a:rect b="b" l="l" r="r" t="t"/>
            <a:pathLst>
              <a:path extrusionOk="0" h="635204" w="1801998">
                <a:moveTo>
                  <a:pt x="0" y="0"/>
                </a:moveTo>
                <a:lnTo>
                  <a:pt x="1801998" y="0"/>
                </a:lnTo>
                <a:lnTo>
                  <a:pt x="1801998" y="635205"/>
                </a:lnTo>
                <a:lnTo>
                  <a:pt x="0" y="635205"/>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05" name="Google Shape;205;p8"/>
          <p:cNvSpPr/>
          <p:nvPr/>
        </p:nvSpPr>
        <p:spPr>
          <a:xfrm>
            <a:off x="5187470" y="98784"/>
            <a:ext cx="1018563" cy="978188"/>
          </a:xfrm>
          <a:custGeom>
            <a:rect b="b" l="l" r="r" t="t"/>
            <a:pathLst>
              <a:path extrusionOk="0" h="978188" w="1018563">
                <a:moveTo>
                  <a:pt x="0" y="0"/>
                </a:moveTo>
                <a:lnTo>
                  <a:pt x="1018563" y="0"/>
                </a:lnTo>
                <a:lnTo>
                  <a:pt x="1018563" y="978188"/>
                </a:lnTo>
                <a:lnTo>
                  <a:pt x="0" y="978188"/>
                </a:lnTo>
                <a:lnTo>
                  <a:pt x="0" y="0"/>
                </a:lnTo>
                <a:close/>
              </a:path>
            </a:pathLst>
          </a:custGeom>
          <a:blipFill rotWithShape="1">
            <a:blip r:embed="rId5">
              <a:alphaModFix/>
            </a:blip>
            <a:stretch>
              <a:fillRect b="-26479"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06" name="Google Shape;206;p8"/>
          <p:cNvSpPr/>
          <p:nvPr/>
        </p:nvSpPr>
        <p:spPr>
          <a:xfrm>
            <a:off x="15448862" y="259298"/>
            <a:ext cx="1339344" cy="796603"/>
          </a:xfrm>
          <a:custGeom>
            <a:rect b="b" l="l" r="r" t="t"/>
            <a:pathLst>
              <a:path extrusionOk="0" h="796603" w="1339344">
                <a:moveTo>
                  <a:pt x="0" y="0"/>
                </a:moveTo>
                <a:lnTo>
                  <a:pt x="1339343" y="0"/>
                </a:lnTo>
                <a:lnTo>
                  <a:pt x="1339343" y="796603"/>
                </a:lnTo>
                <a:lnTo>
                  <a:pt x="0" y="796603"/>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07" name="Google Shape;207;p8"/>
          <p:cNvSpPr/>
          <p:nvPr/>
        </p:nvSpPr>
        <p:spPr>
          <a:xfrm>
            <a:off x="13661090" y="313067"/>
            <a:ext cx="1140529" cy="837237"/>
          </a:xfrm>
          <a:custGeom>
            <a:rect b="b" l="l" r="r" t="t"/>
            <a:pathLst>
              <a:path extrusionOk="0" h="837237" w="1140529">
                <a:moveTo>
                  <a:pt x="0" y="0"/>
                </a:moveTo>
                <a:lnTo>
                  <a:pt x="1140528" y="0"/>
                </a:lnTo>
                <a:lnTo>
                  <a:pt x="1140528" y="837237"/>
                </a:lnTo>
                <a:lnTo>
                  <a:pt x="0" y="837237"/>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08" name="Google Shape;208;p8"/>
          <p:cNvSpPr/>
          <p:nvPr/>
        </p:nvSpPr>
        <p:spPr>
          <a:xfrm>
            <a:off x="2591439" y="252275"/>
            <a:ext cx="1838725" cy="671206"/>
          </a:xfrm>
          <a:custGeom>
            <a:rect b="b" l="l" r="r" t="t"/>
            <a:pathLst>
              <a:path extrusionOk="0" h="671206" w="1838725">
                <a:moveTo>
                  <a:pt x="0" y="0"/>
                </a:moveTo>
                <a:lnTo>
                  <a:pt x="1838725" y="0"/>
                </a:lnTo>
                <a:lnTo>
                  <a:pt x="1838725" y="671206"/>
                </a:lnTo>
                <a:lnTo>
                  <a:pt x="0" y="671206"/>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09" name="Google Shape;209;p8"/>
          <p:cNvSpPr/>
          <p:nvPr/>
        </p:nvSpPr>
        <p:spPr>
          <a:xfrm>
            <a:off x="11618950" y="177633"/>
            <a:ext cx="1517433" cy="1079667"/>
          </a:xfrm>
          <a:custGeom>
            <a:rect b="b" l="l" r="r" t="t"/>
            <a:pathLst>
              <a:path extrusionOk="0" h="1079667" w="1517433">
                <a:moveTo>
                  <a:pt x="0" y="0"/>
                </a:moveTo>
                <a:lnTo>
                  <a:pt x="1517433" y="0"/>
                </a:lnTo>
                <a:lnTo>
                  <a:pt x="1517433" y="1079667"/>
                </a:lnTo>
                <a:lnTo>
                  <a:pt x="0" y="1079667"/>
                </a:lnTo>
                <a:lnTo>
                  <a:pt x="0" y="0"/>
                </a:lnTo>
                <a:close/>
              </a:path>
            </a:pathLst>
          </a:custGeom>
          <a:blipFill rotWithShape="1">
            <a:blip r:embed="rId9">
              <a:alphaModFix/>
            </a:blip>
            <a:stretch>
              <a:fillRect b="-20269" l="0" r="0" t="-20266"/>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10" name="Google Shape;210;p8"/>
          <p:cNvSpPr/>
          <p:nvPr/>
        </p:nvSpPr>
        <p:spPr>
          <a:xfrm>
            <a:off x="9520391" y="252275"/>
            <a:ext cx="1573852" cy="874050"/>
          </a:xfrm>
          <a:custGeom>
            <a:rect b="b" l="l" r="r" t="t"/>
            <a:pathLst>
              <a:path extrusionOk="0" h="874050" w="1573852">
                <a:moveTo>
                  <a:pt x="0" y="0"/>
                </a:moveTo>
                <a:lnTo>
                  <a:pt x="1573852" y="0"/>
                </a:lnTo>
                <a:lnTo>
                  <a:pt x="1573852" y="874050"/>
                </a:lnTo>
                <a:lnTo>
                  <a:pt x="0" y="874050"/>
                </a:lnTo>
                <a:lnTo>
                  <a:pt x="0" y="0"/>
                </a:lnTo>
                <a:close/>
              </a:path>
            </a:pathLst>
          </a:custGeom>
          <a:blipFill rotWithShape="1">
            <a:blip r:embed="rId10">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11" name="Google Shape;211;p8"/>
          <p:cNvPicPr preferRelativeResize="0"/>
          <p:nvPr/>
        </p:nvPicPr>
        <p:blipFill rotWithShape="1">
          <a:blip r:embed="rId11">
            <a:alphaModFix/>
          </a:blip>
          <a:srcRect b="23378" l="23001" r="25379" t="11161"/>
          <a:stretch/>
        </p:blipFill>
        <p:spPr>
          <a:xfrm>
            <a:off x="3657600" y="2276967"/>
            <a:ext cx="3810000" cy="4831453"/>
          </a:xfrm>
          <a:prstGeom prst="rect">
            <a:avLst/>
          </a:prstGeom>
          <a:noFill/>
          <a:ln>
            <a:noFill/>
          </a:ln>
        </p:spPr>
      </p:pic>
      <p:pic>
        <p:nvPicPr>
          <p:cNvPr id="212" name="Google Shape;212;p8"/>
          <p:cNvPicPr preferRelativeResize="0"/>
          <p:nvPr/>
        </p:nvPicPr>
        <p:blipFill rotWithShape="1">
          <a:blip r:embed="rId12">
            <a:alphaModFix/>
          </a:blip>
          <a:srcRect b="0" l="0" r="0" t="0"/>
          <a:stretch/>
        </p:blipFill>
        <p:spPr>
          <a:xfrm>
            <a:off x="2812896" y="8718599"/>
            <a:ext cx="1859594" cy="769000"/>
          </a:xfrm>
          <a:prstGeom prst="rect">
            <a:avLst/>
          </a:prstGeom>
          <a:noFill/>
          <a:ln>
            <a:noFill/>
          </a:ln>
        </p:spPr>
      </p:pic>
      <p:pic>
        <p:nvPicPr>
          <p:cNvPr id="213" name="Google Shape;213;p8"/>
          <p:cNvPicPr preferRelativeResize="0"/>
          <p:nvPr/>
        </p:nvPicPr>
        <p:blipFill rotWithShape="1">
          <a:blip r:embed="rId13">
            <a:alphaModFix/>
          </a:blip>
          <a:srcRect b="18054" l="0" r="0" t="18055"/>
          <a:stretch/>
        </p:blipFill>
        <p:spPr>
          <a:xfrm>
            <a:off x="6666145" y="8581565"/>
            <a:ext cx="1655567" cy="1057735"/>
          </a:xfrm>
          <a:prstGeom prst="rect">
            <a:avLst/>
          </a:prstGeom>
          <a:noFill/>
          <a:ln>
            <a:noFill/>
          </a:ln>
        </p:spPr>
      </p:pic>
      <p:pic>
        <p:nvPicPr>
          <p:cNvPr id="214" name="Google Shape;214;p8"/>
          <p:cNvPicPr preferRelativeResize="0"/>
          <p:nvPr/>
        </p:nvPicPr>
        <p:blipFill rotWithShape="1">
          <a:blip r:embed="rId14">
            <a:alphaModFix/>
          </a:blip>
          <a:srcRect b="0" l="0" r="0" t="0"/>
          <a:stretch/>
        </p:blipFill>
        <p:spPr>
          <a:xfrm>
            <a:off x="10359820" y="8857881"/>
            <a:ext cx="2898980" cy="603968"/>
          </a:xfrm>
          <a:prstGeom prst="rect">
            <a:avLst/>
          </a:prstGeom>
          <a:noFill/>
          <a:ln>
            <a:noFill/>
          </a:ln>
        </p:spPr>
      </p:pic>
      <p:graphicFrame>
        <p:nvGraphicFramePr>
          <p:cNvPr id="215" name="Google Shape;215;p8"/>
          <p:cNvGraphicFramePr/>
          <p:nvPr/>
        </p:nvGraphicFramePr>
        <p:xfrm>
          <a:off x="152400" y="9258300"/>
          <a:ext cx="3000000" cy="3000000"/>
        </p:xfrm>
        <a:graphic>
          <a:graphicData uri="http://schemas.openxmlformats.org/drawingml/2006/table">
            <a:tbl>
              <a:tblPr>
                <a:noFill/>
                <a:tableStyleId>{329E259E-BE26-48D5-8953-47F2028C16F1}</a:tableStyleId>
              </a:tblPr>
              <a:tblGrid>
                <a:gridCol w="15733375"/>
              </a:tblGrid>
              <a:tr h="770675">
                <a:tc>
                  <a:txBody>
                    <a:bodyPr/>
                    <a:lstStyle/>
                    <a:p>
                      <a:pPr indent="0" lvl="0" marL="0" marR="0" rtl="0" algn="just">
                        <a:lnSpc>
                          <a:spcPct val="151666"/>
                        </a:lnSpc>
                        <a:spcBef>
                          <a:spcPts val="0"/>
                        </a:spcBef>
                        <a:spcAft>
                          <a:spcPts val="0"/>
                        </a:spcAft>
                        <a:buClr>
                          <a:schemeClr val="dk1"/>
                        </a:buClr>
                        <a:buSzPts val="1200"/>
                        <a:buFont typeface="Calibri"/>
                        <a:buNone/>
                      </a:pPr>
                      <a:r>
                        <a:rPr b="0" i="1" lang="en-US" sz="1200" u="none" cap="none" strike="noStrike">
                          <a:solidFill>
                            <a:schemeClr val="dk1"/>
                          </a:solidFill>
                          <a:latin typeface="Calibri"/>
                          <a:ea typeface="Calibri"/>
                          <a:cs typeface="Calibri"/>
                          <a:sym typeface="Calibri"/>
                        </a:rPr>
                        <a:t>© 2022-2024. This work is licensed under a </a:t>
                      </a:r>
                      <a:r>
                        <a:rPr b="0" i="1" lang="en-US" sz="1200" u="sng" cap="none" strike="noStrike">
                          <a:solidFill>
                            <a:schemeClr val="dk1"/>
                          </a:solidFill>
                          <a:latin typeface="Calibri"/>
                          <a:ea typeface="Calibri"/>
                          <a:cs typeface="Calibri"/>
                          <a:sym typeface="Calibri"/>
                          <a:hlinkClick r:id="rId15">
                            <a:extLst>
                              <a:ext uri="{A12FA001-AC4F-418D-AE19-62706E023703}">
                                <ahyp:hlinkClr val="tx"/>
                              </a:ext>
                            </a:extLst>
                          </a:hlinkClick>
                        </a:rPr>
                        <a:t>CC BY-NC 4.0 LEGAL CODE</a:t>
                      </a:r>
                      <a:r>
                        <a:rPr b="0" i="1" lang="en-US" sz="1200" u="none" cap="none" strike="noStrike">
                          <a:solidFill>
                            <a:schemeClr val="dk1"/>
                          </a:solidFill>
                          <a:latin typeface="Calibri"/>
                          <a:ea typeface="Calibri"/>
                          <a:cs typeface="Calibri"/>
                          <a:sym typeface="Calibri"/>
                        </a:rPr>
                        <a:t>.</a:t>
                      </a:r>
                      <a:endParaRPr sz="1400" u="none" cap="none" strike="noStrike"/>
                    </a:p>
                    <a:p>
                      <a:pPr indent="0" lvl="0" marL="0" marR="0" rtl="0" algn="just">
                        <a:lnSpc>
                          <a:spcPct val="140000"/>
                        </a:lnSpc>
                        <a:spcBef>
                          <a:spcPts val="0"/>
                        </a:spcBef>
                        <a:spcAft>
                          <a:spcPts val="0"/>
                        </a:spcAft>
                        <a:buClr>
                          <a:srgbClr val="000000"/>
                        </a:buClr>
                        <a:buSzPts val="1300"/>
                        <a:buFont typeface="Arial"/>
                        <a:buNone/>
                      </a:pPr>
                      <a:r>
                        <a:rPr lang="en-US" sz="1300" u="none" cap="none" strike="noStrike">
                          <a:solidFill>
                            <a:srgbClr val="0F2D2E"/>
                          </a:solidFill>
                          <a:latin typeface="Century Gothic"/>
                          <a:ea typeface="Century Gothic"/>
                          <a:cs typeface="Century Gothic"/>
                          <a:sym typeface="Century Gothic"/>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  </a:t>
                      </a:r>
                      <a:endParaRPr sz="1100" u="none" cap="none" strike="noStrike"/>
                    </a:p>
                  </a:txBody>
                  <a:tcPr marT="190500" marB="190500" marR="190500" marL="190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creator>Utilizador</dc:creator>
</cp:coreProperties>
</file>